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74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378" y="360459"/>
            <a:ext cx="5159889" cy="2305339"/>
          </a:xfrm>
        </p:spPr>
        <p:txBody>
          <a:bodyPr>
            <a:normAutofit fontScale="90000"/>
          </a:bodyPr>
          <a:lstStyle/>
          <a:p>
            <a:r>
              <a:rPr lang="en-US" dirty="0"/>
              <a:t>A Detailed Look in to Energy Consumption and Pollution Related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</a:t>
            </a:r>
            <a:r>
              <a:rPr lang="en-US" dirty="0" err="1"/>
              <a:t>PollutionSolvers</a:t>
            </a:r>
            <a:r>
              <a:rPr lang="en-US" dirty="0"/>
              <a:t> - Hsueh-Yi Lu, Ali Can Mutlu, </a:t>
            </a:r>
            <a:r>
              <a:rPr lang="en-US" dirty="0" err="1"/>
              <a:t>Zhon</a:t>
            </a:r>
            <a:r>
              <a:rPr lang="en-US" dirty="0"/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taken from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2016 being the main year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Main features: Nitrogen, GDP, Death per 100,000 people, Indoor Air Pollution, Outdoor Ozone Pollution, Outdoor Particulate Matter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Information - 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A9DA50-ACDC-4E4C-A329-CE553B6AE6D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6F9A7E-B215-5D42-97DE-71E8B7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13546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963BA-9E4C-3F45-B591-97567C9CBC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8B21E-0DAC-504D-88DA-AC8A293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39100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47FE5-A452-C14D-8281-33342BC0C6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AC8EA0-D141-5B48-9778-D39C3EE8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Testing</a:t>
            </a:r>
          </a:p>
        </p:txBody>
      </p:sp>
    </p:spTree>
    <p:extLst>
      <p:ext uri="{BB962C8B-B14F-4D97-AF65-F5344CB8AC3E}">
        <p14:creationId xmlns:p14="http://schemas.microsoft.com/office/powerpoint/2010/main" val="226655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F3D11-ACC8-6D47-9A36-5AEBE1D940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554E2-14D1-9249-B96C-D859EC7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8556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284DFA-33FC-9A49-B09E-B6FBE571B7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0A144-4F6C-7740-A16B-9889E2FF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Results</a:t>
            </a:r>
          </a:p>
        </p:txBody>
      </p:sp>
    </p:spTree>
    <p:extLst>
      <p:ext uri="{BB962C8B-B14F-4D97-AF65-F5344CB8AC3E}">
        <p14:creationId xmlns:p14="http://schemas.microsoft.com/office/powerpoint/2010/main" val="142650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A48124-CDD5-D24A-BCBD-7313A79A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5FBD4-1C58-E649-B502-DF41E2C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1887108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71</Words>
  <Application>Microsoft Macintosh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1_Office Theme</vt:lpstr>
      <vt:lpstr>A Detailed Look in to Energy Consumption and Pollution Related Deaths</vt:lpstr>
      <vt:lpstr>Data Set Information - </vt:lpstr>
      <vt:lpstr>Data Pre-Processing</vt:lpstr>
      <vt:lpstr>EDA</vt:lpstr>
      <vt:lpstr>Hypotheses Testing</vt:lpstr>
      <vt:lpstr>Findings</vt:lpstr>
      <vt:lpstr>Hypotheses Results</vt:lpstr>
      <vt:lpstr>What Next?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22</cp:revision>
  <dcterms:created xsi:type="dcterms:W3CDTF">2020-03-10T16:22:03Z</dcterms:created>
  <dcterms:modified xsi:type="dcterms:W3CDTF">2021-12-05T22:35:45Z</dcterms:modified>
</cp:coreProperties>
</file>